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7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D7CC-A1A6-4EB0-9EB2-636B4B3057A3}" type="datetimeFigureOut">
              <a:rPr lang="sv-SE" smtClean="0"/>
              <a:t>2025-04-05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E64D-9147-4ECD-9C24-31970E0913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244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D7CC-A1A6-4EB0-9EB2-636B4B3057A3}" type="datetimeFigureOut">
              <a:rPr lang="sv-SE" smtClean="0"/>
              <a:t>2025-04-05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E64D-9147-4ECD-9C24-31970E0913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46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D7CC-A1A6-4EB0-9EB2-636B4B3057A3}" type="datetimeFigureOut">
              <a:rPr lang="sv-SE" smtClean="0"/>
              <a:t>2025-04-05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E64D-9147-4ECD-9C24-31970E0913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725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D7CC-A1A6-4EB0-9EB2-636B4B3057A3}" type="datetimeFigureOut">
              <a:rPr lang="sv-SE" smtClean="0"/>
              <a:t>2025-04-05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E64D-9147-4ECD-9C24-31970E0913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50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D7CC-A1A6-4EB0-9EB2-636B4B3057A3}" type="datetimeFigureOut">
              <a:rPr lang="sv-SE" smtClean="0"/>
              <a:t>2025-04-05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E64D-9147-4ECD-9C24-31970E0913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396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D7CC-A1A6-4EB0-9EB2-636B4B3057A3}" type="datetimeFigureOut">
              <a:rPr lang="sv-SE" smtClean="0"/>
              <a:t>2025-04-05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E64D-9147-4ECD-9C24-31970E0913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554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D7CC-A1A6-4EB0-9EB2-636B4B3057A3}" type="datetimeFigureOut">
              <a:rPr lang="sv-SE" smtClean="0"/>
              <a:t>2025-04-05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E64D-9147-4ECD-9C24-31970E0913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5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D7CC-A1A6-4EB0-9EB2-636B4B3057A3}" type="datetimeFigureOut">
              <a:rPr lang="sv-SE" smtClean="0"/>
              <a:t>2025-04-05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E64D-9147-4ECD-9C24-31970E0913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066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D7CC-A1A6-4EB0-9EB2-636B4B3057A3}" type="datetimeFigureOut">
              <a:rPr lang="sv-SE" smtClean="0"/>
              <a:t>2025-04-05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E64D-9147-4ECD-9C24-31970E0913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545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D7CC-A1A6-4EB0-9EB2-636B4B3057A3}" type="datetimeFigureOut">
              <a:rPr lang="sv-SE" smtClean="0"/>
              <a:t>2025-04-05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E64D-9147-4ECD-9C24-31970E0913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505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D7CC-A1A6-4EB0-9EB2-636B4B3057A3}" type="datetimeFigureOut">
              <a:rPr lang="sv-SE" smtClean="0"/>
              <a:t>2025-04-05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E64D-9147-4ECD-9C24-31970E0913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75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5D7CC-A1A6-4EB0-9EB2-636B4B3057A3}" type="datetimeFigureOut">
              <a:rPr lang="sv-SE" smtClean="0"/>
              <a:t>2025-04-05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6E64D-9147-4ECD-9C24-31970E0913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477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686D4A-D6B6-4EC5-9806-86DD7EFE6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132856"/>
            <a:ext cx="91657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51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sv-SE" sz="5100" dirty="0">
              <a:latin typeface="Comic Sans MS" panose="030F0702030302020204" pitchFamily="66" charset="0"/>
            </a:endParaRPr>
          </a:p>
          <a:p>
            <a:pPr marL="457200" lvl="1" indent="0">
              <a:buNone/>
            </a:pPr>
            <a:r>
              <a:rPr lang="sv-SE" dirty="0">
                <a:latin typeface="Comic Sans MS" panose="030F0702030302020204" pitchFamily="66" charset="0"/>
              </a:rPr>
              <a:t>		</a:t>
            </a:r>
          </a:p>
          <a:p>
            <a:pPr marL="457200" lvl="1" indent="0">
              <a:buNone/>
            </a:pPr>
            <a:r>
              <a:rPr lang="sv-SE" dirty="0">
                <a:latin typeface="Comic Sans MS" panose="030F0702030302020204" pitchFamily="66" charset="0"/>
              </a:rPr>
              <a:t>		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913904E-BE1A-439F-B0D9-07FB425F7DD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4" t="14551" r="48548" b="5670"/>
          <a:stretch/>
        </p:blipFill>
        <p:spPr bwMode="auto">
          <a:xfrm>
            <a:off x="251520" y="116632"/>
            <a:ext cx="2616200" cy="1009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Bernt Johansson OS Målgång">
            <a:hlinkClick r:id="" action="ppaction://media"/>
            <a:extLst>
              <a:ext uri="{FF2B5EF4-FFF2-40B4-BE49-F238E27FC236}">
                <a16:creationId xmlns:a16="http://schemas.microsoft.com/office/drawing/2014/main" id="{258FD5D7-2808-4F42-959D-274A7A08933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5696" y="1412776"/>
            <a:ext cx="6166403" cy="493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6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28788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4</Words>
  <Application>Microsoft Office PowerPoint</Application>
  <PresentationFormat>Bildspel på skärmen (4:3)</PresentationFormat>
  <Paragraphs>4</Paragraphs>
  <Slides>1</Slides>
  <Notes>0</Notes>
  <HiddenSlides>0</HiddenSlides>
  <MMClips>1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Urban Brumm</dc:creator>
  <cp:lastModifiedBy>Urban Brumm</cp:lastModifiedBy>
  <cp:revision>1</cp:revision>
  <dcterms:created xsi:type="dcterms:W3CDTF">2025-04-05T08:16:16Z</dcterms:created>
  <dcterms:modified xsi:type="dcterms:W3CDTF">2025-04-05T08:17:26Z</dcterms:modified>
</cp:coreProperties>
</file>